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embeddedFontLst>
    <p:embeddedFont>
      <p:font typeface="Ubuntu"/>
      <p:bold r:id="rId16"/>
      <p:boldItalic r:id="rId17"/>
    </p:embeddedFont>
    <p:embeddedFont>
      <p:font typeface="Montserrat"/>
      <p:bold r:id="rId18"/>
      <p:boldItalic r:id="rId19"/>
    </p:embeddedFont>
    <p:embeddedFont>
      <p:font typeface="Montserrat Medium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Medium-regular.fntdata"/><Relationship Id="rId11" Type="http://schemas.openxmlformats.org/officeDocument/2006/relationships/slide" Target="slides/slide6.xml"/><Relationship Id="rId22" Type="http://schemas.openxmlformats.org/officeDocument/2006/relationships/font" Target="fonts/MontserratMedium-italic.fntdata"/><Relationship Id="rId10" Type="http://schemas.openxmlformats.org/officeDocument/2006/relationships/slide" Target="slides/slide5.xml"/><Relationship Id="rId21" Type="http://schemas.openxmlformats.org/officeDocument/2006/relationships/font" Target="fonts/MontserratMedium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ontserratMedium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Ubuntu-boldItalic.fntdata"/><Relationship Id="rId16" Type="http://schemas.openxmlformats.org/officeDocument/2006/relationships/font" Target="fonts/Ubuntu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4.png>
</file>

<file path=ppt/media/image5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4111879366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411187936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411187936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24111879366_0_6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411187936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24111879366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4111879366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24111879366_0_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20.jpg"/><Relationship Id="rId5" Type="http://schemas.openxmlformats.org/officeDocument/2006/relationships/image" Target="../media/image17.jpg"/><Relationship Id="rId6" Type="http://schemas.openxmlformats.org/officeDocument/2006/relationships/image" Target="../media/image5.png"/><Relationship Id="rId7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8.jpg"/><Relationship Id="rId5" Type="http://schemas.openxmlformats.org/officeDocument/2006/relationships/image" Target="../media/image5.png"/><Relationship Id="rId6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20.jpg"/><Relationship Id="rId5" Type="http://schemas.openxmlformats.org/officeDocument/2006/relationships/image" Target="../media/image17.jpg"/><Relationship Id="rId6" Type="http://schemas.openxmlformats.org/officeDocument/2006/relationships/image" Target="../media/image5.png"/><Relationship Id="rId7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10.png"/><Relationship Id="rId7" Type="http://schemas.openxmlformats.org/officeDocument/2006/relationships/image" Target="../media/image16.png"/><Relationship Id="rId8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0.png"/><Relationship Id="rId6" Type="http://schemas.openxmlformats.org/officeDocument/2006/relationships/image" Target="../media/image13.png"/><Relationship Id="rId7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0" y="-265526"/>
            <a:ext cx="12554276" cy="5039108"/>
            <a:chOff x="0" y="-38100"/>
            <a:chExt cx="3358824" cy="1422151"/>
          </a:xfrm>
        </p:grpSpPr>
        <p:sp>
          <p:nvSpPr>
            <p:cNvPr id="85" name="Google Shape;85;p13"/>
            <p:cNvSpPr/>
            <p:nvPr/>
          </p:nvSpPr>
          <p:spPr>
            <a:xfrm>
              <a:off x="0" y="0"/>
              <a:ext cx="3358824" cy="1384051"/>
            </a:xfrm>
            <a:custGeom>
              <a:rect b="b" l="l" r="r" t="t"/>
              <a:pathLst>
                <a:path extrusionOk="0" h="1384051" w="3358824">
                  <a:moveTo>
                    <a:pt x="0" y="0"/>
                  </a:moveTo>
                  <a:lnTo>
                    <a:pt x="3358824" y="0"/>
                  </a:lnTo>
                  <a:lnTo>
                    <a:pt x="3358824" y="1384051"/>
                  </a:lnTo>
                  <a:lnTo>
                    <a:pt x="0" y="1384051"/>
                  </a:lnTo>
                  <a:lnTo>
                    <a:pt x="0" y="0"/>
                  </a:lnTo>
                </a:path>
              </a:pathLst>
            </a:custGeom>
            <a:solidFill>
              <a:srgbClr val="2E3192"/>
            </a:solidFill>
            <a:ln>
              <a:noFill/>
            </a:ln>
          </p:spPr>
        </p:sp>
        <p:sp>
          <p:nvSpPr>
            <p:cNvPr id="86" name="Google Shape;86;p13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3"/>
          <p:cNvSpPr txBox="1"/>
          <p:nvPr/>
        </p:nvSpPr>
        <p:spPr>
          <a:xfrm>
            <a:off x="2792550" y="1715375"/>
            <a:ext cx="94755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999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A Genuine Question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1864053" y="2783500"/>
            <a:ext cx="6632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9" name="Google Shape;89;p13"/>
          <p:cNvGrpSpPr/>
          <p:nvPr/>
        </p:nvGrpSpPr>
        <p:grpSpPr>
          <a:xfrm>
            <a:off x="14272448" y="8015294"/>
            <a:ext cx="2358327" cy="677473"/>
            <a:chOff x="0" y="0"/>
            <a:chExt cx="1415053" cy="406500"/>
          </a:xfrm>
        </p:grpSpPr>
        <p:sp>
          <p:nvSpPr>
            <p:cNvPr id="90" name="Google Shape;90;p13"/>
            <p:cNvSpPr/>
            <p:nvPr/>
          </p:nvSpPr>
          <p:spPr>
            <a:xfrm>
              <a:off x="0" y="0"/>
              <a:ext cx="1415053" cy="406400"/>
            </a:xfrm>
            <a:custGeom>
              <a:rect b="b" l="l" r="r" t="t"/>
              <a:pathLst>
                <a:path extrusionOk="0" h="406400" w="1415053">
                  <a:moveTo>
                    <a:pt x="1211853" y="0"/>
                  </a:moveTo>
                  <a:cubicBezTo>
                    <a:pt x="1324077" y="0"/>
                    <a:pt x="1415053" y="90976"/>
                    <a:pt x="1415053" y="203200"/>
                  </a:cubicBezTo>
                  <a:cubicBezTo>
                    <a:pt x="1415053" y="315424"/>
                    <a:pt x="1324077" y="406400"/>
                    <a:pt x="12118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211853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 txBox="1"/>
            <p:nvPr/>
          </p:nvSpPr>
          <p:spPr>
            <a:xfrm>
              <a:off x="0" y="0"/>
              <a:ext cx="812700" cy="4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14504237" y="8220597"/>
            <a:ext cx="1677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Start Slide</a:t>
            </a:r>
            <a:endParaRPr/>
          </a:p>
        </p:txBody>
      </p:sp>
      <p:sp>
        <p:nvSpPr>
          <p:cNvPr id="93" name="Google Shape;93;p13"/>
          <p:cNvSpPr txBox="1"/>
          <p:nvPr/>
        </p:nvSpPr>
        <p:spPr>
          <a:xfrm>
            <a:off x="13055879" y="773100"/>
            <a:ext cx="32118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Leo  District  Council 325 J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4" name="Google Shape;9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87013" y="632325"/>
            <a:ext cx="1165024" cy="112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1362" y="7018201"/>
            <a:ext cx="5465275" cy="552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oogle Shape;302;p22"/>
          <p:cNvGrpSpPr/>
          <p:nvPr/>
        </p:nvGrpSpPr>
        <p:grpSpPr>
          <a:xfrm>
            <a:off x="11990479" y="-265531"/>
            <a:ext cx="6297521" cy="10552531"/>
            <a:chOff x="0" y="-38100"/>
            <a:chExt cx="1658606" cy="2779267"/>
          </a:xfrm>
        </p:grpSpPr>
        <p:sp>
          <p:nvSpPr>
            <p:cNvPr id="303" name="Google Shape;303;p22"/>
            <p:cNvSpPr/>
            <p:nvPr/>
          </p:nvSpPr>
          <p:spPr>
            <a:xfrm>
              <a:off x="0" y="0"/>
              <a:ext cx="1658606" cy="2741167"/>
            </a:xfrm>
            <a:custGeom>
              <a:rect b="b" l="l" r="r" t="t"/>
              <a:pathLst>
                <a:path extrusionOk="0" h="2741167" w="1658606">
                  <a:moveTo>
                    <a:pt x="0" y="0"/>
                  </a:moveTo>
                  <a:lnTo>
                    <a:pt x="1658606" y="0"/>
                  </a:lnTo>
                  <a:lnTo>
                    <a:pt x="1658606" y="2741167"/>
                  </a:lnTo>
                  <a:lnTo>
                    <a:pt x="0" y="2741167"/>
                  </a:lnTo>
                  <a:lnTo>
                    <a:pt x="0" y="0"/>
                  </a:lnTo>
                </a:path>
              </a:pathLst>
            </a:custGeom>
            <a:solidFill>
              <a:srgbClr val="2E3192"/>
            </a:solidFill>
            <a:ln>
              <a:noFill/>
            </a:ln>
          </p:spPr>
        </p:sp>
        <p:sp>
          <p:nvSpPr>
            <p:cNvPr id="304" name="Google Shape;304;p2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5" name="Google Shape;305;p22"/>
          <p:cNvGrpSpPr/>
          <p:nvPr/>
        </p:nvGrpSpPr>
        <p:grpSpPr>
          <a:xfrm>
            <a:off x="14900973" y="8580994"/>
            <a:ext cx="2358327" cy="677306"/>
            <a:chOff x="0" y="0"/>
            <a:chExt cx="1415053" cy="406400"/>
          </a:xfrm>
        </p:grpSpPr>
        <p:sp>
          <p:nvSpPr>
            <p:cNvPr id="306" name="Google Shape;306;p22"/>
            <p:cNvSpPr/>
            <p:nvPr/>
          </p:nvSpPr>
          <p:spPr>
            <a:xfrm>
              <a:off x="0" y="0"/>
              <a:ext cx="1415053" cy="406400"/>
            </a:xfrm>
            <a:custGeom>
              <a:rect b="b" l="l" r="r" t="t"/>
              <a:pathLst>
                <a:path extrusionOk="0" h="406400" w="1415053">
                  <a:moveTo>
                    <a:pt x="1211853" y="0"/>
                  </a:moveTo>
                  <a:cubicBezTo>
                    <a:pt x="1324077" y="0"/>
                    <a:pt x="1415053" y="90976"/>
                    <a:pt x="1415053" y="203200"/>
                  </a:cubicBezTo>
                  <a:cubicBezTo>
                    <a:pt x="1415053" y="315424"/>
                    <a:pt x="1324077" y="406400"/>
                    <a:pt x="12118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211853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2"/>
            <p:cNvSpPr txBox="1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8" name="Google Shape;308;p22"/>
          <p:cNvSpPr/>
          <p:nvPr/>
        </p:nvSpPr>
        <p:spPr>
          <a:xfrm>
            <a:off x="1028700" y="833940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9" name="Google Shape;309;p22"/>
          <p:cNvSpPr/>
          <p:nvPr/>
        </p:nvSpPr>
        <p:spPr>
          <a:xfrm>
            <a:off x="7746796" y="8765443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0" name="Google Shape;310;p22"/>
          <p:cNvSpPr txBox="1"/>
          <p:nvPr/>
        </p:nvSpPr>
        <p:spPr>
          <a:xfrm>
            <a:off x="15241664" y="8786297"/>
            <a:ext cx="1676946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Page 10 / 10</a:t>
            </a:r>
            <a:endParaRPr/>
          </a:p>
        </p:txBody>
      </p:sp>
      <p:grpSp>
        <p:nvGrpSpPr>
          <p:cNvPr id="311" name="Google Shape;311;p22"/>
          <p:cNvGrpSpPr/>
          <p:nvPr/>
        </p:nvGrpSpPr>
        <p:grpSpPr>
          <a:xfrm>
            <a:off x="8344375" y="1268494"/>
            <a:ext cx="7629143" cy="7629143"/>
            <a:chOff x="0" y="0"/>
            <a:chExt cx="812800" cy="812800"/>
          </a:xfrm>
        </p:grpSpPr>
        <p:sp>
          <p:nvSpPr>
            <p:cNvPr id="312" name="Google Shape;312;p22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2"/>
            <p:cNvSpPr txBox="1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6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4" name="Google Shape;314;p22"/>
          <p:cNvSpPr txBox="1"/>
          <p:nvPr/>
        </p:nvSpPr>
        <p:spPr>
          <a:xfrm>
            <a:off x="1196300" y="4760655"/>
            <a:ext cx="7861800" cy="25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rgbClr val="00ADEF"/>
                </a:solidFill>
                <a:latin typeface="Ubuntu"/>
                <a:ea typeface="Ubuntu"/>
                <a:cs typeface="Ubuntu"/>
                <a:sym typeface="Ubuntu"/>
              </a:rPr>
              <a:t>SYSTEM BUILT IS IN PROCESS OF IMPLEMENTATION AND HAVE POSITIVE FEEDBACK FROM THE PRESIDENTS</a:t>
            </a:r>
            <a:endParaRPr sz="100"/>
          </a:p>
        </p:txBody>
      </p:sp>
      <p:sp>
        <p:nvSpPr>
          <p:cNvPr id="315" name="Google Shape;315;p22"/>
          <p:cNvSpPr txBox="1"/>
          <p:nvPr/>
        </p:nvSpPr>
        <p:spPr>
          <a:xfrm>
            <a:off x="1028695" y="2826145"/>
            <a:ext cx="7530600" cy="12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833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  <a:t>CONCLUSION</a:t>
            </a:r>
            <a:endParaRPr sz="100"/>
          </a:p>
        </p:txBody>
      </p:sp>
      <p:sp>
        <p:nvSpPr>
          <p:cNvPr id="316" name="Google Shape;316;p22"/>
          <p:cNvSpPr txBox="1"/>
          <p:nvPr/>
        </p:nvSpPr>
        <p:spPr>
          <a:xfrm>
            <a:off x="1028700" y="8948603"/>
            <a:ext cx="6451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www.leodistrictcouncil325jnepal.org.np</a:t>
            </a:r>
            <a:endParaRPr/>
          </a:p>
        </p:txBody>
      </p:sp>
      <p:sp>
        <p:nvSpPr>
          <p:cNvPr id="317" name="Google Shape;317;p22"/>
          <p:cNvSpPr/>
          <p:nvPr/>
        </p:nvSpPr>
        <p:spPr>
          <a:xfrm flipH="1" rot="10800000">
            <a:off x="4851947" y="-1276283"/>
            <a:ext cx="3211827" cy="2879938"/>
          </a:xfrm>
          <a:custGeom>
            <a:rect b="b" l="l" r="r" t="t"/>
            <a:pathLst>
              <a:path extrusionOk="0" h="2879938" w="3211827">
                <a:moveTo>
                  <a:pt x="0" y="2879938"/>
                </a:moveTo>
                <a:lnTo>
                  <a:pt x="3211827" y="2879938"/>
                </a:lnTo>
                <a:lnTo>
                  <a:pt x="3211827" y="0"/>
                </a:lnTo>
                <a:lnTo>
                  <a:pt x="0" y="0"/>
                </a:lnTo>
                <a:lnTo>
                  <a:pt x="0" y="2879938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18" name="Google Shape;318;p22"/>
          <p:cNvSpPr txBox="1"/>
          <p:nvPr/>
        </p:nvSpPr>
        <p:spPr>
          <a:xfrm>
            <a:off x="13055879" y="773100"/>
            <a:ext cx="32118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Leo  District  Council 325 J</a:t>
            </a:r>
            <a:endParaRPr sz="2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9" name="Google Shape;31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87013" y="632325"/>
            <a:ext cx="1165024" cy="112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02475" y="773100"/>
            <a:ext cx="7040179" cy="645990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2"/>
          <p:cNvSpPr txBox="1"/>
          <p:nvPr/>
        </p:nvSpPr>
        <p:spPr>
          <a:xfrm>
            <a:off x="10598148" y="7368350"/>
            <a:ext cx="59565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Leo KIRAN THAPA,</a:t>
            </a:r>
            <a:endParaRPr sz="29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DISTRICT PRESIDENT</a:t>
            </a:r>
            <a:endParaRPr sz="29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4"/>
          <p:cNvPicPr preferRelativeResize="0"/>
          <p:nvPr/>
        </p:nvPicPr>
        <p:blipFill rotWithShape="1">
          <a:blip r:embed="rId3">
            <a:alphaModFix/>
          </a:blip>
          <a:srcRect b="0" l="23321" r="23321" t="0"/>
          <a:stretch/>
        </p:blipFill>
        <p:spPr>
          <a:xfrm>
            <a:off x="-1189225" y="-811500"/>
            <a:ext cx="7470600" cy="112011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4"/>
          <p:cNvGrpSpPr/>
          <p:nvPr/>
        </p:nvGrpSpPr>
        <p:grpSpPr>
          <a:xfrm>
            <a:off x="3993001" y="2275593"/>
            <a:ext cx="5735814" cy="5735814"/>
            <a:chOff x="0" y="0"/>
            <a:chExt cx="812800" cy="812800"/>
          </a:xfrm>
        </p:grpSpPr>
        <p:sp>
          <p:nvSpPr>
            <p:cNvPr id="102" name="Google Shape;102;p1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 txBox="1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6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" name="Google Shape;104;p14"/>
          <p:cNvSpPr/>
          <p:nvPr/>
        </p:nvSpPr>
        <p:spPr>
          <a:xfrm>
            <a:off x="16755315" y="8827836"/>
            <a:ext cx="189712" cy="192601"/>
          </a:xfrm>
          <a:custGeom>
            <a:rect b="b" l="l" r="r" t="t"/>
            <a:pathLst>
              <a:path extrusionOk="0" h="192601" w="189712">
                <a:moveTo>
                  <a:pt x="0" y="0"/>
                </a:moveTo>
                <a:lnTo>
                  <a:pt x="189712" y="0"/>
                </a:lnTo>
                <a:lnTo>
                  <a:pt x="189712" y="192602"/>
                </a:lnTo>
                <a:lnTo>
                  <a:pt x="0" y="1926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5" name="Google Shape;105;p14"/>
          <p:cNvSpPr/>
          <p:nvPr/>
        </p:nvSpPr>
        <p:spPr>
          <a:xfrm>
            <a:off x="6543930" y="1038072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6" name="Google Shape;106;p14"/>
          <p:cNvSpPr/>
          <p:nvPr/>
        </p:nvSpPr>
        <p:spPr>
          <a:xfrm>
            <a:off x="6543930" y="8645092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7" name="Google Shape;107;p14"/>
          <p:cNvSpPr/>
          <p:nvPr/>
        </p:nvSpPr>
        <p:spPr>
          <a:xfrm flipH="1" rot="10800000">
            <a:off x="9419713" y="-1276283"/>
            <a:ext cx="3211827" cy="2879938"/>
          </a:xfrm>
          <a:custGeom>
            <a:rect b="b" l="l" r="r" t="t"/>
            <a:pathLst>
              <a:path extrusionOk="0" h="2879938" w="3211827">
                <a:moveTo>
                  <a:pt x="0" y="2879938"/>
                </a:moveTo>
                <a:lnTo>
                  <a:pt x="3211827" y="2879938"/>
                </a:lnTo>
                <a:lnTo>
                  <a:pt x="3211827" y="0"/>
                </a:lnTo>
                <a:lnTo>
                  <a:pt x="0" y="0"/>
                </a:lnTo>
                <a:lnTo>
                  <a:pt x="0" y="2879938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8" name="Google Shape;108;p14"/>
          <p:cNvSpPr txBox="1"/>
          <p:nvPr/>
        </p:nvSpPr>
        <p:spPr>
          <a:xfrm>
            <a:off x="8799176" y="5085875"/>
            <a:ext cx="83616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rgbClr val="00ADEF"/>
                </a:solidFill>
                <a:latin typeface="Ubuntu"/>
                <a:ea typeface="Ubuntu"/>
                <a:cs typeface="Ubuntu"/>
                <a:sym typeface="Ubuntu"/>
              </a:rPr>
              <a:t>Leo’s Event Management System</a:t>
            </a:r>
            <a:endParaRPr sz="4500"/>
          </a:p>
        </p:txBody>
      </p:sp>
      <p:sp>
        <p:nvSpPr>
          <p:cNvPr id="109" name="Google Shape;109;p14"/>
          <p:cNvSpPr txBox="1"/>
          <p:nvPr/>
        </p:nvSpPr>
        <p:spPr>
          <a:xfrm>
            <a:off x="9844975" y="6945791"/>
            <a:ext cx="73158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Bishal Phuyal</a:t>
            </a:r>
            <a:endParaRPr sz="4900"/>
          </a:p>
        </p:txBody>
      </p:sp>
      <p:sp>
        <p:nvSpPr>
          <p:cNvPr id="110" name="Google Shape;110;p14"/>
          <p:cNvSpPr txBox="1"/>
          <p:nvPr/>
        </p:nvSpPr>
        <p:spPr>
          <a:xfrm>
            <a:off x="8196002" y="3023563"/>
            <a:ext cx="9063300" cy="21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133" u="none" cap="none" strike="noStrike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  <a:t>EVENTO</a:t>
            </a:r>
            <a:endParaRPr sz="100"/>
          </a:p>
        </p:txBody>
      </p:sp>
      <p:sp>
        <p:nvSpPr>
          <p:cNvPr id="111" name="Google Shape;111;p14"/>
          <p:cNvSpPr txBox="1"/>
          <p:nvPr/>
        </p:nvSpPr>
        <p:spPr>
          <a:xfrm>
            <a:off x="8627150" y="8795825"/>
            <a:ext cx="51699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www.leodistrictcouncil325jnepal.org.np</a:t>
            </a:r>
            <a:endParaRPr sz="2100">
              <a:solidFill>
                <a:srgbClr val="2E319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2" name="Google Shape;112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28287" y="2388026"/>
            <a:ext cx="5465275" cy="55202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4"/>
          <p:cNvGrpSpPr/>
          <p:nvPr/>
        </p:nvGrpSpPr>
        <p:grpSpPr>
          <a:xfrm>
            <a:off x="14900973" y="8580994"/>
            <a:ext cx="2358327" cy="677473"/>
            <a:chOff x="0" y="0"/>
            <a:chExt cx="1415053" cy="406500"/>
          </a:xfrm>
        </p:grpSpPr>
        <p:sp>
          <p:nvSpPr>
            <p:cNvPr id="114" name="Google Shape;114;p14"/>
            <p:cNvSpPr/>
            <p:nvPr/>
          </p:nvSpPr>
          <p:spPr>
            <a:xfrm>
              <a:off x="0" y="0"/>
              <a:ext cx="1415053" cy="406400"/>
            </a:xfrm>
            <a:custGeom>
              <a:rect b="b" l="l" r="r" t="t"/>
              <a:pathLst>
                <a:path extrusionOk="0" h="406400" w="1415053">
                  <a:moveTo>
                    <a:pt x="1211853" y="0"/>
                  </a:moveTo>
                  <a:cubicBezTo>
                    <a:pt x="1324077" y="0"/>
                    <a:pt x="1415053" y="90976"/>
                    <a:pt x="1415053" y="203200"/>
                  </a:cubicBezTo>
                  <a:cubicBezTo>
                    <a:pt x="1415053" y="315424"/>
                    <a:pt x="1324077" y="406400"/>
                    <a:pt x="12118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211853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4"/>
            <p:cNvSpPr txBox="1"/>
            <p:nvPr/>
          </p:nvSpPr>
          <p:spPr>
            <a:xfrm>
              <a:off x="0" y="0"/>
              <a:ext cx="812700" cy="4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6" name="Google Shape;116;p14"/>
          <p:cNvSpPr txBox="1"/>
          <p:nvPr/>
        </p:nvSpPr>
        <p:spPr>
          <a:xfrm>
            <a:off x="15241664" y="8786297"/>
            <a:ext cx="16770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Page 02 / 10</a:t>
            </a:r>
            <a:endParaRPr/>
          </a:p>
        </p:txBody>
      </p:sp>
      <p:sp>
        <p:nvSpPr>
          <p:cNvPr id="117" name="Google Shape;117;p14"/>
          <p:cNvSpPr txBox="1"/>
          <p:nvPr/>
        </p:nvSpPr>
        <p:spPr>
          <a:xfrm>
            <a:off x="13055879" y="773100"/>
            <a:ext cx="32118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Leo  District  Council 325 J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8" name="Google Shape;118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387013" y="632325"/>
            <a:ext cx="1165024" cy="112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14900973" y="8580994"/>
            <a:ext cx="2358327" cy="677473"/>
            <a:chOff x="0" y="0"/>
            <a:chExt cx="1415053" cy="406500"/>
          </a:xfrm>
        </p:grpSpPr>
        <p:sp>
          <p:nvSpPr>
            <p:cNvPr id="124" name="Google Shape;124;p15"/>
            <p:cNvSpPr/>
            <p:nvPr/>
          </p:nvSpPr>
          <p:spPr>
            <a:xfrm>
              <a:off x="0" y="0"/>
              <a:ext cx="1415053" cy="406400"/>
            </a:xfrm>
            <a:custGeom>
              <a:rect b="b" l="l" r="r" t="t"/>
              <a:pathLst>
                <a:path extrusionOk="0" h="406400" w="1415053">
                  <a:moveTo>
                    <a:pt x="1211853" y="0"/>
                  </a:moveTo>
                  <a:cubicBezTo>
                    <a:pt x="1324077" y="0"/>
                    <a:pt x="1415053" y="90976"/>
                    <a:pt x="1415053" y="203200"/>
                  </a:cubicBezTo>
                  <a:cubicBezTo>
                    <a:pt x="1415053" y="315424"/>
                    <a:pt x="1324077" y="406400"/>
                    <a:pt x="12118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211853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 txBox="1"/>
            <p:nvPr/>
          </p:nvSpPr>
          <p:spPr>
            <a:xfrm>
              <a:off x="0" y="0"/>
              <a:ext cx="812700" cy="4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6" name="Google Shape;126;p15"/>
          <p:cNvSpPr/>
          <p:nvPr/>
        </p:nvSpPr>
        <p:spPr>
          <a:xfrm>
            <a:off x="1028700" y="833940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7" name="Google Shape;127;p15"/>
          <p:cNvSpPr/>
          <p:nvPr/>
        </p:nvSpPr>
        <p:spPr>
          <a:xfrm>
            <a:off x="7746796" y="8765443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28" name="Google Shape;128;p15"/>
          <p:cNvPicPr preferRelativeResize="0"/>
          <p:nvPr/>
        </p:nvPicPr>
        <p:blipFill rotWithShape="1">
          <a:blip r:embed="rId4">
            <a:alphaModFix/>
          </a:blip>
          <a:srcRect b="23854" l="0" r="0" t="23854"/>
          <a:stretch/>
        </p:blipFill>
        <p:spPr>
          <a:xfrm>
            <a:off x="-239300" y="2495141"/>
            <a:ext cx="6760561" cy="2356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5"/>
          <p:cNvPicPr preferRelativeResize="0"/>
          <p:nvPr/>
        </p:nvPicPr>
        <p:blipFill rotWithShape="1">
          <a:blip r:embed="rId5">
            <a:alphaModFix/>
          </a:blip>
          <a:srcRect b="22626" l="0" r="0" t="22626"/>
          <a:stretch/>
        </p:blipFill>
        <p:spPr>
          <a:xfrm>
            <a:off x="-549575" y="5042526"/>
            <a:ext cx="8601389" cy="3531742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5"/>
          <p:cNvSpPr txBox="1"/>
          <p:nvPr/>
        </p:nvSpPr>
        <p:spPr>
          <a:xfrm>
            <a:off x="15241664" y="8786297"/>
            <a:ext cx="16770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Page 0</a:t>
            </a:r>
            <a:r>
              <a:rPr lang="en-US" sz="18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</a:t>
            </a: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/ 10</a:t>
            </a:r>
            <a:endParaRPr/>
          </a:p>
        </p:txBody>
      </p:sp>
      <p:sp>
        <p:nvSpPr>
          <p:cNvPr id="131" name="Google Shape;131;p15"/>
          <p:cNvSpPr txBox="1"/>
          <p:nvPr/>
        </p:nvSpPr>
        <p:spPr>
          <a:xfrm>
            <a:off x="9906896" y="7491825"/>
            <a:ext cx="5334900" cy="8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499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  <a:t>BACKGROUND</a:t>
            </a:r>
            <a:endParaRPr sz="100"/>
          </a:p>
        </p:txBody>
      </p:sp>
      <p:sp>
        <p:nvSpPr>
          <p:cNvPr id="132" name="Google Shape;132;p15"/>
          <p:cNvSpPr txBox="1"/>
          <p:nvPr/>
        </p:nvSpPr>
        <p:spPr>
          <a:xfrm>
            <a:off x="9248365" y="3121807"/>
            <a:ext cx="8551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5"/>
          <p:cNvSpPr txBox="1"/>
          <p:nvPr/>
        </p:nvSpPr>
        <p:spPr>
          <a:xfrm>
            <a:off x="9248365" y="4289515"/>
            <a:ext cx="6833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" name="Google Shape;134;p15"/>
          <p:cNvGrpSpPr/>
          <p:nvPr/>
        </p:nvGrpSpPr>
        <p:grpSpPr>
          <a:xfrm>
            <a:off x="6718138" y="2304230"/>
            <a:ext cx="12753119" cy="3230403"/>
            <a:chOff x="0" y="-38100"/>
            <a:chExt cx="3358824" cy="850800"/>
          </a:xfrm>
        </p:grpSpPr>
        <p:sp>
          <p:nvSpPr>
            <p:cNvPr id="135" name="Google Shape;135;p15"/>
            <p:cNvSpPr/>
            <p:nvPr/>
          </p:nvSpPr>
          <p:spPr>
            <a:xfrm>
              <a:off x="0" y="0"/>
              <a:ext cx="3358824" cy="620690"/>
            </a:xfrm>
            <a:custGeom>
              <a:rect b="b" l="l" r="r" t="t"/>
              <a:pathLst>
                <a:path extrusionOk="0" h="620690" w="3358824">
                  <a:moveTo>
                    <a:pt x="0" y="0"/>
                  </a:moveTo>
                  <a:lnTo>
                    <a:pt x="3358824" y="0"/>
                  </a:lnTo>
                  <a:lnTo>
                    <a:pt x="3358824" y="620690"/>
                  </a:lnTo>
                  <a:lnTo>
                    <a:pt x="0" y="620690"/>
                  </a:lnTo>
                  <a:lnTo>
                    <a:pt x="0" y="0"/>
                  </a:lnTo>
                </a:path>
              </a:pathLst>
            </a:custGeom>
            <a:solidFill>
              <a:srgbClr val="2E3192"/>
            </a:solidFill>
            <a:ln>
              <a:noFill/>
            </a:ln>
          </p:spPr>
        </p:sp>
        <p:sp>
          <p:nvSpPr>
            <p:cNvPr id="136" name="Google Shape;136;p15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Google Shape;137;p15"/>
          <p:cNvSpPr txBox="1"/>
          <p:nvPr/>
        </p:nvSpPr>
        <p:spPr>
          <a:xfrm>
            <a:off x="9373525" y="3048625"/>
            <a:ext cx="3511500" cy="13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International Non-Profitable Non-Governmental Org </a:t>
            </a:r>
            <a:endParaRPr sz="1600"/>
          </a:p>
        </p:txBody>
      </p:sp>
      <p:sp>
        <p:nvSpPr>
          <p:cNvPr id="138" name="Google Shape;138;p15"/>
          <p:cNvSpPr txBox="1"/>
          <p:nvPr/>
        </p:nvSpPr>
        <p:spPr>
          <a:xfrm>
            <a:off x="14798263" y="3134598"/>
            <a:ext cx="2563800" cy="12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MANAGES ALL LEO CLUBS IN 325 J DISTRICT</a:t>
            </a:r>
            <a:endParaRPr sz="1500"/>
          </a:p>
        </p:txBody>
      </p:sp>
      <p:sp>
        <p:nvSpPr>
          <p:cNvPr id="139" name="Google Shape;139;p15"/>
          <p:cNvSpPr txBox="1"/>
          <p:nvPr/>
        </p:nvSpPr>
        <p:spPr>
          <a:xfrm>
            <a:off x="7779709" y="3134596"/>
            <a:ext cx="14586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01.</a:t>
            </a:r>
            <a:endParaRPr/>
          </a:p>
        </p:txBody>
      </p:sp>
      <p:sp>
        <p:nvSpPr>
          <p:cNvPr id="140" name="Google Shape;140;p15"/>
          <p:cNvSpPr txBox="1"/>
          <p:nvPr/>
        </p:nvSpPr>
        <p:spPr>
          <a:xfrm>
            <a:off x="13195776" y="3134596"/>
            <a:ext cx="14586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00ADEF"/>
                </a:solidFill>
                <a:latin typeface="Ubuntu"/>
                <a:ea typeface="Ubuntu"/>
                <a:cs typeface="Ubuntu"/>
                <a:sym typeface="Ubuntu"/>
              </a:rPr>
              <a:t>02.</a:t>
            </a:r>
            <a:endParaRPr/>
          </a:p>
        </p:txBody>
      </p:sp>
      <p:sp>
        <p:nvSpPr>
          <p:cNvPr id="141" name="Google Shape;141;p15"/>
          <p:cNvSpPr txBox="1"/>
          <p:nvPr/>
        </p:nvSpPr>
        <p:spPr>
          <a:xfrm>
            <a:off x="1028700" y="8948603"/>
            <a:ext cx="6451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www.leodistrictcouncil325jnepal.org.np</a:t>
            </a:r>
            <a:endParaRPr/>
          </a:p>
        </p:txBody>
      </p:sp>
      <p:sp>
        <p:nvSpPr>
          <p:cNvPr id="142" name="Google Shape;142;p15"/>
          <p:cNvSpPr/>
          <p:nvPr/>
        </p:nvSpPr>
        <p:spPr>
          <a:xfrm flipH="1" rot="10800000">
            <a:off x="5389562" y="-1276283"/>
            <a:ext cx="3211827" cy="2879938"/>
          </a:xfrm>
          <a:custGeom>
            <a:rect b="b" l="l" r="r" t="t"/>
            <a:pathLst>
              <a:path extrusionOk="0" h="2879938" w="3211827">
                <a:moveTo>
                  <a:pt x="0" y="2879938"/>
                </a:moveTo>
                <a:lnTo>
                  <a:pt x="3211827" y="2879938"/>
                </a:lnTo>
                <a:lnTo>
                  <a:pt x="3211827" y="0"/>
                </a:lnTo>
                <a:lnTo>
                  <a:pt x="0" y="0"/>
                </a:lnTo>
                <a:lnTo>
                  <a:pt x="0" y="2879938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3" name="Google Shape;143;p15"/>
          <p:cNvSpPr txBox="1"/>
          <p:nvPr/>
        </p:nvSpPr>
        <p:spPr>
          <a:xfrm>
            <a:off x="13055879" y="773100"/>
            <a:ext cx="32118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Leo  District  Council 325 J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4" name="Google Shape;144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387013" y="632325"/>
            <a:ext cx="1165024" cy="112995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5"/>
          <p:cNvSpPr txBox="1"/>
          <p:nvPr/>
        </p:nvSpPr>
        <p:spPr>
          <a:xfrm>
            <a:off x="11935825" y="5117875"/>
            <a:ext cx="5864100" cy="17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MISSION</a:t>
            </a:r>
            <a:r>
              <a:rPr lang="en-US" sz="22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200">
              <a:solidFill>
                <a:srgbClr val="2E319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2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To empower Lions clubs, volunteers, and partners to improve health and well- being, strengthen communities.</a:t>
            </a:r>
            <a:endParaRPr sz="2200">
              <a:solidFill>
                <a:srgbClr val="2E319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15"/>
          <p:cNvSpPr txBox="1"/>
          <p:nvPr/>
        </p:nvSpPr>
        <p:spPr>
          <a:xfrm>
            <a:off x="10333376" y="5261121"/>
            <a:ext cx="14586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00ADEF"/>
                </a:solidFill>
                <a:latin typeface="Ubuntu"/>
                <a:ea typeface="Ubuntu"/>
                <a:cs typeface="Ubuntu"/>
                <a:sym typeface="Ubuntu"/>
              </a:rPr>
              <a:t>0</a:t>
            </a:r>
            <a:r>
              <a:rPr b="1" lang="en-US" sz="6999">
                <a:solidFill>
                  <a:srgbClr val="00ADEF"/>
                </a:solidFill>
                <a:latin typeface="Ubuntu"/>
                <a:ea typeface="Ubuntu"/>
                <a:cs typeface="Ubuntu"/>
                <a:sym typeface="Ubuntu"/>
              </a:rPr>
              <a:t>3</a:t>
            </a:r>
            <a:r>
              <a:rPr b="1" i="0" lang="en-US" sz="6999" u="none" cap="none" strike="noStrike">
                <a:solidFill>
                  <a:srgbClr val="00ADEF"/>
                </a:solidFill>
                <a:latin typeface="Ubuntu"/>
                <a:ea typeface="Ubuntu"/>
                <a:cs typeface="Ubuntu"/>
                <a:sym typeface="Ubuntu"/>
              </a:rPr>
              <a:t>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6"/>
          <p:cNvGrpSpPr/>
          <p:nvPr/>
        </p:nvGrpSpPr>
        <p:grpSpPr>
          <a:xfrm>
            <a:off x="14900973" y="8580994"/>
            <a:ext cx="2358327" cy="677306"/>
            <a:chOff x="0" y="0"/>
            <a:chExt cx="1415053" cy="406400"/>
          </a:xfrm>
        </p:grpSpPr>
        <p:sp>
          <p:nvSpPr>
            <p:cNvPr id="152" name="Google Shape;152;p16"/>
            <p:cNvSpPr/>
            <p:nvPr/>
          </p:nvSpPr>
          <p:spPr>
            <a:xfrm>
              <a:off x="0" y="0"/>
              <a:ext cx="1415053" cy="406400"/>
            </a:xfrm>
            <a:custGeom>
              <a:rect b="b" l="l" r="r" t="t"/>
              <a:pathLst>
                <a:path extrusionOk="0" h="406400" w="1415053">
                  <a:moveTo>
                    <a:pt x="1211853" y="0"/>
                  </a:moveTo>
                  <a:cubicBezTo>
                    <a:pt x="1324077" y="0"/>
                    <a:pt x="1415053" y="90976"/>
                    <a:pt x="1415053" y="203200"/>
                  </a:cubicBezTo>
                  <a:cubicBezTo>
                    <a:pt x="1415053" y="315424"/>
                    <a:pt x="1324077" y="406400"/>
                    <a:pt x="12118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211853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6"/>
            <p:cNvSpPr txBox="1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" name="Google Shape;154;p16"/>
          <p:cNvGrpSpPr/>
          <p:nvPr/>
        </p:nvGrpSpPr>
        <p:grpSpPr>
          <a:xfrm>
            <a:off x="0" y="-265531"/>
            <a:ext cx="12753033" cy="5399731"/>
            <a:chOff x="0" y="-38100"/>
            <a:chExt cx="3358824" cy="1422151"/>
          </a:xfrm>
        </p:grpSpPr>
        <p:sp>
          <p:nvSpPr>
            <p:cNvPr id="155" name="Google Shape;155;p16"/>
            <p:cNvSpPr/>
            <p:nvPr/>
          </p:nvSpPr>
          <p:spPr>
            <a:xfrm>
              <a:off x="0" y="0"/>
              <a:ext cx="3358824" cy="1384051"/>
            </a:xfrm>
            <a:custGeom>
              <a:rect b="b" l="l" r="r" t="t"/>
              <a:pathLst>
                <a:path extrusionOk="0" h="1384051" w="3358824">
                  <a:moveTo>
                    <a:pt x="0" y="0"/>
                  </a:moveTo>
                  <a:lnTo>
                    <a:pt x="3358824" y="0"/>
                  </a:lnTo>
                  <a:lnTo>
                    <a:pt x="3358824" y="1384051"/>
                  </a:lnTo>
                  <a:lnTo>
                    <a:pt x="0" y="1384051"/>
                  </a:lnTo>
                  <a:lnTo>
                    <a:pt x="0" y="0"/>
                  </a:lnTo>
                </a:path>
              </a:pathLst>
            </a:custGeom>
            <a:solidFill>
              <a:srgbClr val="2E3192"/>
            </a:solidFill>
            <a:ln>
              <a:noFill/>
            </a:ln>
          </p:spPr>
        </p:sp>
        <p:sp>
          <p:nvSpPr>
            <p:cNvPr id="156" name="Google Shape;156;p1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7" name="Google Shape;157;p16"/>
          <p:cNvSpPr/>
          <p:nvPr/>
        </p:nvSpPr>
        <p:spPr>
          <a:xfrm>
            <a:off x="1028700" y="833940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58" name="Google Shape;158;p16"/>
          <p:cNvPicPr preferRelativeResize="0"/>
          <p:nvPr/>
        </p:nvPicPr>
        <p:blipFill rotWithShape="1">
          <a:blip r:embed="rId4">
            <a:alphaModFix/>
          </a:blip>
          <a:srcRect b="23488" l="680" r="690" t="0"/>
          <a:stretch/>
        </p:blipFill>
        <p:spPr>
          <a:xfrm>
            <a:off x="9407238" y="2240950"/>
            <a:ext cx="9030364" cy="4761574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6"/>
          <p:cNvSpPr/>
          <p:nvPr/>
        </p:nvSpPr>
        <p:spPr>
          <a:xfrm>
            <a:off x="10803206" y="7378480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9"/>
                </a:lnTo>
                <a:lnTo>
                  <a:pt x="0" y="6132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0" name="Google Shape;160;p16"/>
          <p:cNvSpPr txBox="1"/>
          <p:nvPr/>
        </p:nvSpPr>
        <p:spPr>
          <a:xfrm>
            <a:off x="15241664" y="8786297"/>
            <a:ext cx="16770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Page 0</a:t>
            </a:r>
            <a:r>
              <a:rPr lang="en-US" sz="18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</a:t>
            </a: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/ 10</a:t>
            </a:r>
            <a:endParaRPr/>
          </a:p>
        </p:txBody>
      </p:sp>
      <p:sp>
        <p:nvSpPr>
          <p:cNvPr id="161" name="Google Shape;161;p16"/>
          <p:cNvSpPr txBox="1"/>
          <p:nvPr/>
        </p:nvSpPr>
        <p:spPr>
          <a:xfrm>
            <a:off x="1028700" y="8948603"/>
            <a:ext cx="6451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www.leodistrictcouncil325jnepal.org.np</a:t>
            </a:r>
            <a:endParaRPr/>
          </a:p>
        </p:txBody>
      </p:sp>
      <p:sp>
        <p:nvSpPr>
          <p:cNvPr id="162" name="Google Shape;162;p16"/>
          <p:cNvSpPr txBox="1"/>
          <p:nvPr/>
        </p:nvSpPr>
        <p:spPr>
          <a:xfrm>
            <a:off x="2336150" y="1041875"/>
            <a:ext cx="7357500" cy="20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199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INTRODUCTION OF  THE SYSTEM</a:t>
            </a:r>
            <a:endParaRPr sz="600"/>
          </a:p>
        </p:txBody>
      </p:sp>
      <p:sp>
        <p:nvSpPr>
          <p:cNvPr id="163" name="Google Shape;163;p16"/>
          <p:cNvSpPr txBox="1"/>
          <p:nvPr/>
        </p:nvSpPr>
        <p:spPr>
          <a:xfrm>
            <a:off x="1963389" y="3376799"/>
            <a:ext cx="7143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6"/>
          <p:cNvSpPr/>
          <p:nvPr/>
        </p:nvSpPr>
        <p:spPr>
          <a:xfrm>
            <a:off x="8090537" y="9072047"/>
            <a:ext cx="3211827" cy="2879938"/>
          </a:xfrm>
          <a:custGeom>
            <a:rect b="b" l="l" r="r" t="t"/>
            <a:pathLst>
              <a:path extrusionOk="0" h="2879938" w="3211827">
                <a:moveTo>
                  <a:pt x="0" y="0"/>
                </a:moveTo>
                <a:lnTo>
                  <a:pt x="3211826" y="0"/>
                </a:lnTo>
                <a:lnTo>
                  <a:pt x="3211826" y="2879938"/>
                </a:lnTo>
                <a:lnTo>
                  <a:pt x="0" y="28799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5" name="Google Shape;165;p16"/>
          <p:cNvSpPr txBox="1"/>
          <p:nvPr/>
        </p:nvSpPr>
        <p:spPr>
          <a:xfrm>
            <a:off x="1963403" y="5423325"/>
            <a:ext cx="6632100" cy="21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351C75"/>
                </a:solidFill>
                <a:latin typeface="Montserrat"/>
                <a:ea typeface="Montserrat"/>
                <a:cs typeface="Montserrat"/>
                <a:sym typeface="Montserrat"/>
              </a:rPr>
              <a:t>Mobile Application that</a:t>
            </a:r>
            <a:endParaRPr b="1" sz="2700">
              <a:solidFill>
                <a:srgbClr val="351C7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rgbClr val="351C75"/>
                </a:solidFill>
                <a:latin typeface="Montserrat"/>
                <a:ea typeface="Montserrat"/>
                <a:cs typeface="Montserrat"/>
                <a:sym typeface="Montserrat"/>
              </a:rPr>
              <a:t>Connects Event  Searching Individuals and Leo  Clubs that handles Events</a:t>
            </a:r>
            <a:endParaRPr b="1" sz="2700">
              <a:solidFill>
                <a:srgbClr val="351C7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13055879" y="773100"/>
            <a:ext cx="32118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Leo  District  Council 325 J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7" name="Google Shape;16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7013" y="632325"/>
            <a:ext cx="1165024" cy="112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17"/>
          <p:cNvGrpSpPr/>
          <p:nvPr/>
        </p:nvGrpSpPr>
        <p:grpSpPr>
          <a:xfrm>
            <a:off x="14900973" y="8580994"/>
            <a:ext cx="2358327" cy="677306"/>
            <a:chOff x="0" y="0"/>
            <a:chExt cx="1415053" cy="406400"/>
          </a:xfrm>
        </p:grpSpPr>
        <p:sp>
          <p:nvSpPr>
            <p:cNvPr id="173" name="Google Shape;173;p17"/>
            <p:cNvSpPr/>
            <p:nvPr/>
          </p:nvSpPr>
          <p:spPr>
            <a:xfrm>
              <a:off x="0" y="0"/>
              <a:ext cx="1415053" cy="406400"/>
            </a:xfrm>
            <a:custGeom>
              <a:rect b="b" l="l" r="r" t="t"/>
              <a:pathLst>
                <a:path extrusionOk="0" h="406400" w="1415053">
                  <a:moveTo>
                    <a:pt x="1211853" y="0"/>
                  </a:moveTo>
                  <a:cubicBezTo>
                    <a:pt x="1324077" y="0"/>
                    <a:pt x="1415053" y="90976"/>
                    <a:pt x="1415053" y="203200"/>
                  </a:cubicBezTo>
                  <a:cubicBezTo>
                    <a:pt x="1415053" y="315424"/>
                    <a:pt x="1324077" y="406400"/>
                    <a:pt x="12118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211853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7"/>
            <p:cNvSpPr txBox="1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7"/>
          <p:cNvSpPr/>
          <p:nvPr/>
        </p:nvSpPr>
        <p:spPr>
          <a:xfrm>
            <a:off x="1028700" y="833940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6" name="Google Shape;176;p17"/>
          <p:cNvSpPr/>
          <p:nvPr/>
        </p:nvSpPr>
        <p:spPr>
          <a:xfrm>
            <a:off x="7746796" y="8765443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pic>
        <p:nvPicPr>
          <p:cNvPr id="177" name="Google Shape;177;p17"/>
          <p:cNvPicPr preferRelativeResize="0"/>
          <p:nvPr/>
        </p:nvPicPr>
        <p:blipFill rotWithShape="1">
          <a:blip r:embed="rId4">
            <a:alphaModFix/>
          </a:blip>
          <a:srcRect b="23854" l="0" r="0" t="23854"/>
          <a:stretch/>
        </p:blipFill>
        <p:spPr>
          <a:xfrm>
            <a:off x="-239300" y="2495141"/>
            <a:ext cx="6760561" cy="2356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7"/>
          <p:cNvPicPr preferRelativeResize="0"/>
          <p:nvPr/>
        </p:nvPicPr>
        <p:blipFill rotWithShape="1">
          <a:blip r:embed="rId5">
            <a:alphaModFix/>
          </a:blip>
          <a:srcRect b="22626" l="0" r="0" t="22626"/>
          <a:stretch/>
        </p:blipFill>
        <p:spPr>
          <a:xfrm>
            <a:off x="-549575" y="5042526"/>
            <a:ext cx="8601389" cy="3531742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7"/>
          <p:cNvSpPr txBox="1"/>
          <p:nvPr/>
        </p:nvSpPr>
        <p:spPr>
          <a:xfrm>
            <a:off x="15241664" y="8786297"/>
            <a:ext cx="16770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Page 0</a:t>
            </a:r>
            <a:r>
              <a:rPr lang="en-US" sz="18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</a:t>
            </a: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/ 10</a:t>
            </a:r>
            <a:endParaRPr/>
          </a:p>
        </p:txBody>
      </p:sp>
      <p:sp>
        <p:nvSpPr>
          <p:cNvPr id="180" name="Google Shape;180;p17"/>
          <p:cNvSpPr txBox="1"/>
          <p:nvPr/>
        </p:nvSpPr>
        <p:spPr>
          <a:xfrm>
            <a:off x="8904140" y="6004313"/>
            <a:ext cx="83811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999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  <a:t>OBJECTIVES</a:t>
            </a:r>
            <a:endParaRPr/>
          </a:p>
        </p:txBody>
      </p:sp>
      <p:sp>
        <p:nvSpPr>
          <p:cNvPr id="181" name="Google Shape;181;p17"/>
          <p:cNvSpPr txBox="1"/>
          <p:nvPr/>
        </p:nvSpPr>
        <p:spPr>
          <a:xfrm>
            <a:off x="9248365" y="3121807"/>
            <a:ext cx="8551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7"/>
          <p:cNvSpPr txBox="1"/>
          <p:nvPr/>
        </p:nvSpPr>
        <p:spPr>
          <a:xfrm>
            <a:off x="9248365" y="4289515"/>
            <a:ext cx="6833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7"/>
          <p:cNvGrpSpPr/>
          <p:nvPr/>
        </p:nvGrpSpPr>
        <p:grpSpPr>
          <a:xfrm>
            <a:off x="6718138" y="2304230"/>
            <a:ext cx="12753119" cy="3230782"/>
            <a:chOff x="0" y="-38100"/>
            <a:chExt cx="3358824" cy="850900"/>
          </a:xfrm>
        </p:grpSpPr>
        <p:sp>
          <p:nvSpPr>
            <p:cNvPr id="184" name="Google Shape;184;p17"/>
            <p:cNvSpPr/>
            <p:nvPr/>
          </p:nvSpPr>
          <p:spPr>
            <a:xfrm>
              <a:off x="0" y="0"/>
              <a:ext cx="3358824" cy="620690"/>
            </a:xfrm>
            <a:custGeom>
              <a:rect b="b" l="l" r="r" t="t"/>
              <a:pathLst>
                <a:path extrusionOk="0" h="620690" w="3358824">
                  <a:moveTo>
                    <a:pt x="0" y="0"/>
                  </a:moveTo>
                  <a:lnTo>
                    <a:pt x="3358824" y="0"/>
                  </a:lnTo>
                  <a:lnTo>
                    <a:pt x="3358824" y="620690"/>
                  </a:lnTo>
                  <a:lnTo>
                    <a:pt x="0" y="620690"/>
                  </a:lnTo>
                  <a:lnTo>
                    <a:pt x="0" y="0"/>
                  </a:lnTo>
                </a:path>
              </a:pathLst>
            </a:custGeom>
            <a:solidFill>
              <a:srgbClr val="2E3192"/>
            </a:solidFill>
            <a:ln>
              <a:noFill/>
            </a:ln>
          </p:spPr>
        </p:sp>
        <p:sp>
          <p:nvSpPr>
            <p:cNvPr id="185" name="Google Shape;185;p17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6" name="Google Shape;186;p17"/>
          <p:cNvSpPr txBox="1"/>
          <p:nvPr/>
        </p:nvSpPr>
        <p:spPr>
          <a:xfrm>
            <a:off x="9373525" y="3048625"/>
            <a:ext cx="3511500" cy="13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Help Club to Manage and forecast Events Data  </a:t>
            </a:r>
            <a:endParaRPr sz="1600"/>
          </a:p>
        </p:txBody>
      </p:sp>
      <p:sp>
        <p:nvSpPr>
          <p:cNvPr id="187" name="Google Shape;187;p17"/>
          <p:cNvSpPr txBox="1"/>
          <p:nvPr/>
        </p:nvSpPr>
        <p:spPr>
          <a:xfrm>
            <a:off x="14798226" y="2991360"/>
            <a:ext cx="25638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Help </a:t>
            </a:r>
            <a:r>
              <a:rPr lang="en-U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Individuals</a:t>
            </a:r>
            <a:r>
              <a:rPr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to find about Events</a:t>
            </a:r>
            <a:endParaRPr sz="1500"/>
          </a:p>
        </p:txBody>
      </p:sp>
      <p:sp>
        <p:nvSpPr>
          <p:cNvPr id="188" name="Google Shape;188;p17"/>
          <p:cNvSpPr txBox="1"/>
          <p:nvPr/>
        </p:nvSpPr>
        <p:spPr>
          <a:xfrm>
            <a:off x="7779709" y="3134596"/>
            <a:ext cx="14586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01.</a:t>
            </a:r>
            <a:endParaRPr/>
          </a:p>
        </p:txBody>
      </p:sp>
      <p:sp>
        <p:nvSpPr>
          <p:cNvPr id="189" name="Google Shape;189;p17"/>
          <p:cNvSpPr txBox="1"/>
          <p:nvPr/>
        </p:nvSpPr>
        <p:spPr>
          <a:xfrm>
            <a:off x="13195776" y="3134596"/>
            <a:ext cx="14586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00ADEF"/>
                </a:solidFill>
                <a:latin typeface="Ubuntu"/>
                <a:ea typeface="Ubuntu"/>
                <a:cs typeface="Ubuntu"/>
                <a:sym typeface="Ubuntu"/>
              </a:rPr>
              <a:t>02.</a:t>
            </a:r>
            <a:endParaRPr/>
          </a:p>
        </p:txBody>
      </p:sp>
      <p:sp>
        <p:nvSpPr>
          <p:cNvPr id="190" name="Google Shape;190;p17"/>
          <p:cNvSpPr txBox="1"/>
          <p:nvPr/>
        </p:nvSpPr>
        <p:spPr>
          <a:xfrm>
            <a:off x="1028700" y="8948603"/>
            <a:ext cx="6451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www.leodistrictcouncil325jnepal.org.np</a:t>
            </a:r>
            <a:endParaRPr/>
          </a:p>
        </p:txBody>
      </p:sp>
      <p:sp>
        <p:nvSpPr>
          <p:cNvPr id="191" name="Google Shape;191;p17"/>
          <p:cNvSpPr/>
          <p:nvPr/>
        </p:nvSpPr>
        <p:spPr>
          <a:xfrm flipH="1" rot="10800000">
            <a:off x="5389562" y="-1276283"/>
            <a:ext cx="3211827" cy="2879938"/>
          </a:xfrm>
          <a:custGeom>
            <a:rect b="b" l="l" r="r" t="t"/>
            <a:pathLst>
              <a:path extrusionOk="0" h="2879938" w="3211827">
                <a:moveTo>
                  <a:pt x="0" y="2879938"/>
                </a:moveTo>
                <a:lnTo>
                  <a:pt x="3211827" y="2879938"/>
                </a:lnTo>
                <a:lnTo>
                  <a:pt x="3211827" y="0"/>
                </a:lnTo>
                <a:lnTo>
                  <a:pt x="0" y="0"/>
                </a:lnTo>
                <a:lnTo>
                  <a:pt x="0" y="2879938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2" name="Google Shape;192;p17"/>
          <p:cNvSpPr txBox="1"/>
          <p:nvPr/>
        </p:nvSpPr>
        <p:spPr>
          <a:xfrm>
            <a:off x="13055879" y="773100"/>
            <a:ext cx="32118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Leo  District  Council 325 J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3" name="Google Shape;193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387013" y="632325"/>
            <a:ext cx="1165024" cy="112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8"/>
          <p:cNvSpPr/>
          <p:nvPr/>
        </p:nvSpPr>
        <p:spPr>
          <a:xfrm>
            <a:off x="16755315" y="8827836"/>
            <a:ext cx="189712" cy="192601"/>
          </a:xfrm>
          <a:custGeom>
            <a:rect b="b" l="l" r="r" t="t"/>
            <a:pathLst>
              <a:path extrusionOk="0" h="192601" w="189712">
                <a:moveTo>
                  <a:pt x="0" y="0"/>
                </a:moveTo>
                <a:lnTo>
                  <a:pt x="189712" y="0"/>
                </a:lnTo>
                <a:lnTo>
                  <a:pt x="189712" y="192602"/>
                </a:lnTo>
                <a:lnTo>
                  <a:pt x="0" y="1926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9" name="Google Shape;199;p18"/>
          <p:cNvSpPr/>
          <p:nvPr/>
        </p:nvSpPr>
        <p:spPr>
          <a:xfrm>
            <a:off x="6543930" y="1038072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0" name="Google Shape;200;p18"/>
          <p:cNvSpPr/>
          <p:nvPr/>
        </p:nvSpPr>
        <p:spPr>
          <a:xfrm>
            <a:off x="6543930" y="8645092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1" name="Google Shape;201;p18"/>
          <p:cNvSpPr/>
          <p:nvPr/>
        </p:nvSpPr>
        <p:spPr>
          <a:xfrm flipH="1" rot="10800000">
            <a:off x="9419713" y="-1276283"/>
            <a:ext cx="3211827" cy="2879938"/>
          </a:xfrm>
          <a:custGeom>
            <a:rect b="b" l="l" r="r" t="t"/>
            <a:pathLst>
              <a:path extrusionOk="0" h="2879938" w="3211827">
                <a:moveTo>
                  <a:pt x="0" y="2879938"/>
                </a:moveTo>
                <a:lnTo>
                  <a:pt x="3211827" y="2879938"/>
                </a:lnTo>
                <a:lnTo>
                  <a:pt x="3211827" y="0"/>
                </a:lnTo>
                <a:lnTo>
                  <a:pt x="0" y="0"/>
                </a:lnTo>
                <a:lnTo>
                  <a:pt x="0" y="2879938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2" name="Google Shape;202;p18"/>
          <p:cNvSpPr txBox="1"/>
          <p:nvPr/>
        </p:nvSpPr>
        <p:spPr>
          <a:xfrm>
            <a:off x="8799176" y="5085875"/>
            <a:ext cx="8361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/>
          </a:p>
        </p:txBody>
      </p:sp>
      <p:sp>
        <p:nvSpPr>
          <p:cNvPr id="203" name="Google Shape;203;p18"/>
          <p:cNvSpPr txBox="1"/>
          <p:nvPr/>
        </p:nvSpPr>
        <p:spPr>
          <a:xfrm>
            <a:off x="10195825" y="7648767"/>
            <a:ext cx="73158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KANBAN</a:t>
            </a:r>
            <a:endParaRPr sz="4900"/>
          </a:p>
        </p:txBody>
      </p:sp>
      <p:sp>
        <p:nvSpPr>
          <p:cNvPr id="204" name="Google Shape;204;p18"/>
          <p:cNvSpPr txBox="1"/>
          <p:nvPr/>
        </p:nvSpPr>
        <p:spPr>
          <a:xfrm>
            <a:off x="8448327" y="2142188"/>
            <a:ext cx="9063300" cy="9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933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  <a:t>METHODOLOGY</a:t>
            </a:r>
            <a:endParaRPr sz="5633"/>
          </a:p>
        </p:txBody>
      </p:sp>
      <p:sp>
        <p:nvSpPr>
          <p:cNvPr id="205" name="Google Shape;205;p18"/>
          <p:cNvSpPr txBox="1"/>
          <p:nvPr/>
        </p:nvSpPr>
        <p:spPr>
          <a:xfrm>
            <a:off x="8627150" y="8795825"/>
            <a:ext cx="51699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www.leodistrictcouncil325jnepal.org.np</a:t>
            </a:r>
            <a:endParaRPr sz="2100">
              <a:solidFill>
                <a:srgbClr val="2E319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6" name="Google Shape;206;p18"/>
          <p:cNvGrpSpPr/>
          <p:nvPr/>
        </p:nvGrpSpPr>
        <p:grpSpPr>
          <a:xfrm>
            <a:off x="14900973" y="8580994"/>
            <a:ext cx="2358327" cy="677473"/>
            <a:chOff x="0" y="0"/>
            <a:chExt cx="1415053" cy="406500"/>
          </a:xfrm>
        </p:grpSpPr>
        <p:sp>
          <p:nvSpPr>
            <p:cNvPr id="207" name="Google Shape;207;p18"/>
            <p:cNvSpPr/>
            <p:nvPr/>
          </p:nvSpPr>
          <p:spPr>
            <a:xfrm>
              <a:off x="0" y="0"/>
              <a:ext cx="1415053" cy="406400"/>
            </a:xfrm>
            <a:custGeom>
              <a:rect b="b" l="l" r="r" t="t"/>
              <a:pathLst>
                <a:path extrusionOk="0" h="406400" w="1415053">
                  <a:moveTo>
                    <a:pt x="1211853" y="0"/>
                  </a:moveTo>
                  <a:cubicBezTo>
                    <a:pt x="1324077" y="0"/>
                    <a:pt x="1415053" y="90976"/>
                    <a:pt x="1415053" y="203200"/>
                  </a:cubicBezTo>
                  <a:cubicBezTo>
                    <a:pt x="1415053" y="315424"/>
                    <a:pt x="1324077" y="406400"/>
                    <a:pt x="12118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211853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8"/>
            <p:cNvSpPr txBox="1"/>
            <p:nvPr/>
          </p:nvSpPr>
          <p:spPr>
            <a:xfrm>
              <a:off x="0" y="0"/>
              <a:ext cx="812700" cy="4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9" name="Google Shape;209;p18"/>
          <p:cNvSpPr txBox="1"/>
          <p:nvPr/>
        </p:nvSpPr>
        <p:spPr>
          <a:xfrm>
            <a:off x="15241664" y="8786297"/>
            <a:ext cx="16770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Page 0</a:t>
            </a:r>
            <a:r>
              <a:rPr lang="en-US" sz="18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6</a:t>
            </a: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/ 10</a:t>
            </a:r>
            <a:endParaRPr/>
          </a:p>
        </p:txBody>
      </p:sp>
      <p:sp>
        <p:nvSpPr>
          <p:cNvPr id="210" name="Google Shape;210;p18"/>
          <p:cNvSpPr txBox="1"/>
          <p:nvPr/>
        </p:nvSpPr>
        <p:spPr>
          <a:xfrm>
            <a:off x="13055879" y="773100"/>
            <a:ext cx="32118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Leo  District  Council 325 J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1" name="Google Shape;21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387013" y="632325"/>
            <a:ext cx="1165024" cy="11299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2" name="Google Shape;212;p18"/>
          <p:cNvGrpSpPr/>
          <p:nvPr/>
        </p:nvGrpSpPr>
        <p:grpSpPr>
          <a:xfrm>
            <a:off x="-121575" y="-1276274"/>
            <a:ext cx="6548699" cy="11563225"/>
            <a:chOff x="0" y="-38100"/>
            <a:chExt cx="3358824" cy="1422151"/>
          </a:xfrm>
        </p:grpSpPr>
        <p:sp>
          <p:nvSpPr>
            <p:cNvPr id="213" name="Google Shape;213;p18"/>
            <p:cNvSpPr/>
            <p:nvPr/>
          </p:nvSpPr>
          <p:spPr>
            <a:xfrm>
              <a:off x="0" y="0"/>
              <a:ext cx="3358824" cy="1384051"/>
            </a:xfrm>
            <a:custGeom>
              <a:rect b="b" l="l" r="r" t="t"/>
              <a:pathLst>
                <a:path extrusionOk="0" h="1384051" w="3358824">
                  <a:moveTo>
                    <a:pt x="0" y="0"/>
                  </a:moveTo>
                  <a:lnTo>
                    <a:pt x="3358824" y="0"/>
                  </a:lnTo>
                  <a:lnTo>
                    <a:pt x="3358824" y="1384051"/>
                  </a:lnTo>
                  <a:lnTo>
                    <a:pt x="0" y="1384051"/>
                  </a:lnTo>
                  <a:lnTo>
                    <a:pt x="0" y="0"/>
                  </a:lnTo>
                </a:path>
              </a:pathLst>
            </a:custGeom>
            <a:solidFill>
              <a:srgbClr val="2E3192"/>
            </a:solidFill>
            <a:ln>
              <a:noFill/>
            </a:ln>
          </p:spPr>
        </p:sp>
        <p:sp>
          <p:nvSpPr>
            <p:cNvPr id="214" name="Google Shape;214;p18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5" name="Google Shape;215;p18"/>
          <p:cNvGrpSpPr/>
          <p:nvPr/>
        </p:nvGrpSpPr>
        <p:grpSpPr>
          <a:xfrm>
            <a:off x="3993000" y="2275600"/>
            <a:ext cx="5347574" cy="5347574"/>
            <a:chOff x="0" y="0"/>
            <a:chExt cx="812800" cy="812800"/>
          </a:xfrm>
        </p:grpSpPr>
        <p:sp>
          <p:nvSpPr>
            <p:cNvPr id="216" name="Google Shape;216;p18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8"/>
            <p:cNvSpPr txBox="1"/>
            <p:nvPr/>
          </p:nvSpPr>
          <p:spPr>
            <a:xfrm>
              <a:off x="76200" y="95250"/>
              <a:ext cx="6603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36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18" name="Google Shape;218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05425" y="1831552"/>
            <a:ext cx="10695150" cy="534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132950" y="3264189"/>
            <a:ext cx="6628527" cy="433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19"/>
          <p:cNvGrpSpPr/>
          <p:nvPr/>
        </p:nvGrpSpPr>
        <p:grpSpPr>
          <a:xfrm>
            <a:off x="14900973" y="8580994"/>
            <a:ext cx="2358327" cy="677306"/>
            <a:chOff x="0" y="0"/>
            <a:chExt cx="1415053" cy="406400"/>
          </a:xfrm>
        </p:grpSpPr>
        <p:sp>
          <p:nvSpPr>
            <p:cNvPr id="225" name="Google Shape;225;p19"/>
            <p:cNvSpPr/>
            <p:nvPr/>
          </p:nvSpPr>
          <p:spPr>
            <a:xfrm>
              <a:off x="0" y="0"/>
              <a:ext cx="1415053" cy="406400"/>
            </a:xfrm>
            <a:custGeom>
              <a:rect b="b" l="l" r="r" t="t"/>
              <a:pathLst>
                <a:path extrusionOk="0" h="406400" w="1415053">
                  <a:moveTo>
                    <a:pt x="1211853" y="0"/>
                  </a:moveTo>
                  <a:cubicBezTo>
                    <a:pt x="1324077" y="0"/>
                    <a:pt x="1415053" y="90976"/>
                    <a:pt x="1415053" y="203200"/>
                  </a:cubicBezTo>
                  <a:cubicBezTo>
                    <a:pt x="1415053" y="315424"/>
                    <a:pt x="1324077" y="406400"/>
                    <a:pt x="12118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211853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9"/>
            <p:cNvSpPr txBox="1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7" name="Google Shape;227;p19"/>
          <p:cNvSpPr/>
          <p:nvPr/>
        </p:nvSpPr>
        <p:spPr>
          <a:xfrm>
            <a:off x="1028700" y="833940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228" name="Google Shape;228;p19"/>
          <p:cNvGrpSpPr/>
          <p:nvPr/>
        </p:nvGrpSpPr>
        <p:grpSpPr>
          <a:xfrm>
            <a:off x="0" y="2080925"/>
            <a:ext cx="8691166" cy="6324960"/>
            <a:chOff x="0" y="-38100"/>
            <a:chExt cx="1803109" cy="1266943"/>
          </a:xfrm>
        </p:grpSpPr>
        <p:sp>
          <p:nvSpPr>
            <p:cNvPr id="229" name="Google Shape;229;p19"/>
            <p:cNvSpPr/>
            <p:nvPr/>
          </p:nvSpPr>
          <p:spPr>
            <a:xfrm>
              <a:off x="0" y="0"/>
              <a:ext cx="1803109" cy="1228843"/>
            </a:xfrm>
            <a:custGeom>
              <a:rect b="b" l="l" r="r" t="t"/>
              <a:pathLst>
                <a:path extrusionOk="0" h="1228843" w="1803109">
                  <a:moveTo>
                    <a:pt x="0" y="0"/>
                  </a:moveTo>
                  <a:lnTo>
                    <a:pt x="1803109" y="0"/>
                  </a:lnTo>
                  <a:lnTo>
                    <a:pt x="1803109" y="1228843"/>
                  </a:lnTo>
                  <a:lnTo>
                    <a:pt x="0" y="1228843"/>
                  </a:lnTo>
                  <a:lnTo>
                    <a:pt x="0" y="0"/>
                  </a:lnTo>
                </a:path>
              </a:pathLst>
            </a:custGeom>
            <a:solidFill>
              <a:srgbClr val="2E3192"/>
            </a:solidFill>
            <a:ln>
              <a:noFill/>
            </a:ln>
          </p:spPr>
        </p:sp>
        <p:sp>
          <p:nvSpPr>
            <p:cNvPr id="230" name="Google Shape;230;p19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333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1" name="Google Shape;231;p19"/>
          <p:cNvSpPr txBox="1"/>
          <p:nvPr/>
        </p:nvSpPr>
        <p:spPr>
          <a:xfrm>
            <a:off x="15241664" y="8786297"/>
            <a:ext cx="16770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Page 0</a:t>
            </a:r>
            <a:r>
              <a:rPr lang="en-US" sz="18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7</a:t>
            </a: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/ 10</a:t>
            </a:r>
            <a:endParaRPr/>
          </a:p>
        </p:txBody>
      </p:sp>
      <p:sp>
        <p:nvSpPr>
          <p:cNvPr id="232" name="Google Shape;232;p19"/>
          <p:cNvSpPr txBox="1"/>
          <p:nvPr/>
        </p:nvSpPr>
        <p:spPr>
          <a:xfrm>
            <a:off x="7391950" y="1054275"/>
            <a:ext cx="30198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99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  <a:t>DESIGNS</a:t>
            </a:r>
            <a:endParaRPr sz="100"/>
          </a:p>
        </p:txBody>
      </p:sp>
      <p:sp>
        <p:nvSpPr>
          <p:cNvPr id="233" name="Google Shape;233;p19"/>
          <p:cNvSpPr txBox="1"/>
          <p:nvPr/>
        </p:nvSpPr>
        <p:spPr>
          <a:xfrm>
            <a:off x="1227919" y="1696024"/>
            <a:ext cx="4356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USECASE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4" name="Google Shape;234;p19"/>
          <p:cNvSpPr txBox="1"/>
          <p:nvPr/>
        </p:nvSpPr>
        <p:spPr>
          <a:xfrm>
            <a:off x="1028700" y="8948603"/>
            <a:ext cx="6451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www.leodistrictcouncil325jnepal.org.np</a:t>
            </a:r>
            <a:endParaRPr/>
          </a:p>
        </p:txBody>
      </p:sp>
      <p:sp>
        <p:nvSpPr>
          <p:cNvPr id="235" name="Google Shape;235;p19"/>
          <p:cNvSpPr/>
          <p:nvPr/>
        </p:nvSpPr>
        <p:spPr>
          <a:xfrm>
            <a:off x="0" y="9258297"/>
            <a:ext cx="3211827" cy="2879938"/>
          </a:xfrm>
          <a:custGeom>
            <a:rect b="b" l="l" r="r" t="t"/>
            <a:pathLst>
              <a:path extrusionOk="0" h="2879938" w="3211827">
                <a:moveTo>
                  <a:pt x="0" y="0"/>
                </a:moveTo>
                <a:lnTo>
                  <a:pt x="3211827" y="0"/>
                </a:lnTo>
                <a:lnTo>
                  <a:pt x="3211827" y="2879938"/>
                </a:lnTo>
                <a:lnTo>
                  <a:pt x="0" y="28799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6" name="Google Shape;236;p19"/>
          <p:cNvSpPr txBox="1"/>
          <p:nvPr/>
        </p:nvSpPr>
        <p:spPr>
          <a:xfrm>
            <a:off x="13055879" y="773100"/>
            <a:ext cx="32118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Leo  District  Council 325 J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7" name="Google Shape;23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87013" y="632325"/>
            <a:ext cx="1165024" cy="1129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38450" y="2400300"/>
            <a:ext cx="7199126" cy="580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138731" y="2009162"/>
            <a:ext cx="8413295" cy="632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19"/>
          <p:cNvSpPr txBox="1"/>
          <p:nvPr/>
        </p:nvSpPr>
        <p:spPr>
          <a:xfrm>
            <a:off x="9759669" y="8727199"/>
            <a:ext cx="4356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SEQUENCE DIAGRAM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oogle Shape;245;p20"/>
          <p:cNvGrpSpPr/>
          <p:nvPr/>
        </p:nvGrpSpPr>
        <p:grpSpPr>
          <a:xfrm>
            <a:off x="14900973" y="8580994"/>
            <a:ext cx="2358327" cy="677473"/>
            <a:chOff x="0" y="0"/>
            <a:chExt cx="1415053" cy="406500"/>
          </a:xfrm>
        </p:grpSpPr>
        <p:sp>
          <p:nvSpPr>
            <p:cNvPr id="246" name="Google Shape;246;p20"/>
            <p:cNvSpPr/>
            <p:nvPr/>
          </p:nvSpPr>
          <p:spPr>
            <a:xfrm>
              <a:off x="0" y="0"/>
              <a:ext cx="1415053" cy="406400"/>
            </a:xfrm>
            <a:custGeom>
              <a:rect b="b" l="l" r="r" t="t"/>
              <a:pathLst>
                <a:path extrusionOk="0" h="406400" w="1415053">
                  <a:moveTo>
                    <a:pt x="1211853" y="0"/>
                  </a:moveTo>
                  <a:cubicBezTo>
                    <a:pt x="1324077" y="0"/>
                    <a:pt x="1415053" y="90976"/>
                    <a:pt x="1415053" y="203200"/>
                  </a:cubicBezTo>
                  <a:cubicBezTo>
                    <a:pt x="1415053" y="315424"/>
                    <a:pt x="1324077" y="406400"/>
                    <a:pt x="12118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211853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0"/>
            <p:cNvSpPr txBox="1"/>
            <p:nvPr/>
          </p:nvSpPr>
          <p:spPr>
            <a:xfrm>
              <a:off x="0" y="0"/>
              <a:ext cx="812700" cy="4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20"/>
          <p:cNvSpPr/>
          <p:nvPr/>
        </p:nvSpPr>
        <p:spPr>
          <a:xfrm>
            <a:off x="1028700" y="833940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49" name="Google Shape;249;p20"/>
          <p:cNvSpPr txBox="1"/>
          <p:nvPr/>
        </p:nvSpPr>
        <p:spPr>
          <a:xfrm>
            <a:off x="15241664" y="8786297"/>
            <a:ext cx="16770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Page 0</a:t>
            </a:r>
            <a:r>
              <a:rPr lang="en-US" sz="1899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8</a:t>
            </a:r>
            <a:r>
              <a:rPr b="0" i="0" lang="en-US" sz="1899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/ 10</a:t>
            </a:r>
            <a:endParaRPr/>
          </a:p>
        </p:txBody>
      </p:sp>
      <p:sp>
        <p:nvSpPr>
          <p:cNvPr id="250" name="Google Shape;250;p20"/>
          <p:cNvSpPr txBox="1"/>
          <p:nvPr/>
        </p:nvSpPr>
        <p:spPr>
          <a:xfrm>
            <a:off x="4290400" y="1054275"/>
            <a:ext cx="6121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99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  <a:t>IMPLEMENTATIONS</a:t>
            </a:r>
            <a:endParaRPr sz="100"/>
          </a:p>
        </p:txBody>
      </p:sp>
      <p:sp>
        <p:nvSpPr>
          <p:cNvPr id="251" name="Google Shape;251;p20"/>
          <p:cNvSpPr txBox="1"/>
          <p:nvPr/>
        </p:nvSpPr>
        <p:spPr>
          <a:xfrm>
            <a:off x="1028700" y="8948603"/>
            <a:ext cx="6451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E3192"/>
                </a:solidFill>
                <a:latin typeface="Montserrat"/>
                <a:ea typeface="Montserrat"/>
                <a:cs typeface="Montserrat"/>
                <a:sym typeface="Montserrat"/>
              </a:rPr>
              <a:t>www.leodistrictcouncil325jnepal.org.np</a:t>
            </a:r>
            <a:endParaRPr/>
          </a:p>
        </p:txBody>
      </p:sp>
      <p:sp>
        <p:nvSpPr>
          <p:cNvPr id="252" name="Google Shape;252;p20"/>
          <p:cNvSpPr/>
          <p:nvPr/>
        </p:nvSpPr>
        <p:spPr>
          <a:xfrm>
            <a:off x="0" y="9258297"/>
            <a:ext cx="3211827" cy="2879938"/>
          </a:xfrm>
          <a:custGeom>
            <a:rect b="b" l="l" r="r" t="t"/>
            <a:pathLst>
              <a:path extrusionOk="0" h="2879938" w="3211827">
                <a:moveTo>
                  <a:pt x="0" y="0"/>
                </a:moveTo>
                <a:lnTo>
                  <a:pt x="3211827" y="0"/>
                </a:lnTo>
                <a:lnTo>
                  <a:pt x="3211827" y="2879938"/>
                </a:lnTo>
                <a:lnTo>
                  <a:pt x="0" y="28799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3" name="Google Shape;253;p20"/>
          <p:cNvSpPr txBox="1"/>
          <p:nvPr/>
        </p:nvSpPr>
        <p:spPr>
          <a:xfrm>
            <a:off x="13055879" y="773100"/>
            <a:ext cx="32118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Leo  District  Council 325 J</a:t>
            </a:r>
            <a:endParaRPr sz="2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4" name="Google Shape;25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87013" y="632325"/>
            <a:ext cx="1165024" cy="112995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0"/>
          <p:cNvSpPr txBox="1"/>
          <p:nvPr/>
        </p:nvSpPr>
        <p:spPr>
          <a:xfrm>
            <a:off x="1028700" y="4013775"/>
            <a:ext cx="6028200" cy="23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99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  <a:t>FLUTTER - DART</a:t>
            </a:r>
            <a:endParaRPr b="1" sz="3299">
              <a:solidFill>
                <a:srgbClr val="2E3192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99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  <a:t>FIREBASE</a:t>
            </a:r>
            <a:br>
              <a:rPr b="1" lang="en-US" sz="3299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b="1" lang="en-US" sz="3299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  <a:t>GIT AND GITHUB</a:t>
            </a:r>
            <a:endParaRPr b="1" sz="3299">
              <a:solidFill>
                <a:srgbClr val="2E3192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99">
                <a:solidFill>
                  <a:srgbClr val="2E3192"/>
                </a:solidFill>
                <a:latin typeface="Ubuntu"/>
                <a:ea typeface="Ubuntu"/>
                <a:cs typeface="Ubuntu"/>
                <a:sym typeface="Ubuntu"/>
              </a:rPr>
              <a:t>ANDROID SDK</a:t>
            </a:r>
            <a:endParaRPr b="1" sz="3299">
              <a:solidFill>
                <a:srgbClr val="2E3192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56" name="Google Shape;256;p20"/>
          <p:cNvPicPr preferRelativeResize="0"/>
          <p:nvPr/>
        </p:nvPicPr>
        <p:blipFill rotWithShape="1">
          <a:blip r:embed="rId6">
            <a:alphaModFix/>
          </a:blip>
          <a:srcRect b="0" l="7403" r="7395" t="0"/>
          <a:stretch/>
        </p:blipFill>
        <p:spPr>
          <a:xfrm>
            <a:off x="9173635" y="551028"/>
            <a:ext cx="9577615" cy="9047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59625" y="356175"/>
            <a:ext cx="10402319" cy="9826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E3192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1"/>
          <p:cNvPicPr preferRelativeResize="0"/>
          <p:nvPr/>
        </p:nvPicPr>
        <p:blipFill rotWithShape="1">
          <a:blip r:embed="rId3">
            <a:alphaModFix amt="17000"/>
          </a:blip>
          <a:srcRect b="7870" l="0" r="0" t="7862"/>
          <a:stretch/>
        </p:blipFill>
        <p:spPr>
          <a:xfrm>
            <a:off x="0" y="0"/>
            <a:ext cx="18288003" cy="102870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</p:pic>
      <p:grpSp>
        <p:nvGrpSpPr>
          <p:cNvPr id="263" name="Google Shape;263;p21"/>
          <p:cNvGrpSpPr/>
          <p:nvPr/>
        </p:nvGrpSpPr>
        <p:grpSpPr>
          <a:xfrm>
            <a:off x="14900973" y="8580994"/>
            <a:ext cx="2358327" cy="677306"/>
            <a:chOff x="0" y="0"/>
            <a:chExt cx="1415053" cy="406400"/>
          </a:xfrm>
        </p:grpSpPr>
        <p:sp>
          <p:nvSpPr>
            <p:cNvPr id="264" name="Google Shape;264;p21"/>
            <p:cNvSpPr/>
            <p:nvPr/>
          </p:nvSpPr>
          <p:spPr>
            <a:xfrm>
              <a:off x="0" y="0"/>
              <a:ext cx="1415053" cy="406400"/>
            </a:xfrm>
            <a:custGeom>
              <a:rect b="b" l="l" r="r" t="t"/>
              <a:pathLst>
                <a:path extrusionOk="0" h="406400" w="1415053">
                  <a:moveTo>
                    <a:pt x="1211853" y="0"/>
                  </a:moveTo>
                  <a:cubicBezTo>
                    <a:pt x="1324077" y="0"/>
                    <a:pt x="1415053" y="90976"/>
                    <a:pt x="1415053" y="203200"/>
                  </a:cubicBezTo>
                  <a:cubicBezTo>
                    <a:pt x="1415053" y="315424"/>
                    <a:pt x="1324077" y="406400"/>
                    <a:pt x="1211853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21185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1"/>
            <p:cNvSpPr txBox="1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6" name="Google Shape;266;p21"/>
          <p:cNvSpPr/>
          <p:nvPr/>
        </p:nvSpPr>
        <p:spPr>
          <a:xfrm>
            <a:off x="1028700" y="833940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7" name="Google Shape;267;p21"/>
          <p:cNvSpPr/>
          <p:nvPr/>
        </p:nvSpPr>
        <p:spPr>
          <a:xfrm>
            <a:off x="9803248" y="9043472"/>
            <a:ext cx="633956" cy="613208"/>
          </a:xfrm>
          <a:custGeom>
            <a:rect b="b" l="l" r="r" t="t"/>
            <a:pathLst>
              <a:path extrusionOk="0" h="613208" w="633956">
                <a:moveTo>
                  <a:pt x="0" y="0"/>
                </a:moveTo>
                <a:lnTo>
                  <a:pt x="633956" y="0"/>
                </a:lnTo>
                <a:lnTo>
                  <a:pt x="633956" y="613208"/>
                </a:lnTo>
                <a:lnTo>
                  <a:pt x="0" y="61320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8" name="Google Shape;268;p21"/>
          <p:cNvSpPr txBox="1"/>
          <p:nvPr/>
        </p:nvSpPr>
        <p:spPr>
          <a:xfrm>
            <a:off x="15241664" y="8786297"/>
            <a:ext cx="1677000" cy="2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99" u="none" cap="none" strike="noStrike">
                <a:solidFill>
                  <a:srgbClr val="2E319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Page 0</a:t>
            </a:r>
            <a:r>
              <a:rPr lang="en-US" sz="1899">
                <a:solidFill>
                  <a:srgbClr val="2E319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9</a:t>
            </a:r>
            <a:r>
              <a:rPr b="0" i="0" lang="en-US" sz="1899" u="none" cap="none" strike="noStrike">
                <a:solidFill>
                  <a:srgbClr val="2E319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/ 10</a:t>
            </a:r>
            <a:endParaRPr/>
          </a:p>
        </p:txBody>
      </p:sp>
      <p:sp>
        <p:nvSpPr>
          <p:cNvPr id="269" name="Google Shape;269;p21"/>
          <p:cNvSpPr txBox="1"/>
          <p:nvPr/>
        </p:nvSpPr>
        <p:spPr>
          <a:xfrm>
            <a:off x="1829075" y="1331400"/>
            <a:ext cx="76227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999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MODULES:</a:t>
            </a:r>
            <a:endParaRPr/>
          </a:p>
        </p:txBody>
      </p:sp>
      <p:sp>
        <p:nvSpPr>
          <p:cNvPr id="270" name="Google Shape;270;p21"/>
          <p:cNvSpPr txBox="1"/>
          <p:nvPr/>
        </p:nvSpPr>
        <p:spPr>
          <a:xfrm>
            <a:off x="3387027" y="3585635"/>
            <a:ext cx="11514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" name="Google Shape;271;p21"/>
          <p:cNvGrpSpPr/>
          <p:nvPr/>
        </p:nvGrpSpPr>
        <p:grpSpPr>
          <a:xfrm>
            <a:off x="2727905" y="5095775"/>
            <a:ext cx="5699332" cy="1070295"/>
            <a:chOff x="0" y="0"/>
            <a:chExt cx="2164084" cy="406400"/>
          </a:xfrm>
        </p:grpSpPr>
        <p:sp>
          <p:nvSpPr>
            <p:cNvPr id="272" name="Google Shape;272;p21"/>
            <p:cNvSpPr/>
            <p:nvPr/>
          </p:nvSpPr>
          <p:spPr>
            <a:xfrm>
              <a:off x="0" y="0"/>
              <a:ext cx="2164084" cy="406400"/>
            </a:xfrm>
            <a:custGeom>
              <a:rect b="b" l="l" r="r" t="t"/>
              <a:pathLst>
                <a:path extrusionOk="0" h="406400" w="2164084">
                  <a:moveTo>
                    <a:pt x="1960884" y="0"/>
                  </a:moveTo>
                  <a:cubicBezTo>
                    <a:pt x="2073108" y="0"/>
                    <a:pt x="2164084" y="90976"/>
                    <a:pt x="2164084" y="203200"/>
                  </a:cubicBezTo>
                  <a:cubicBezTo>
                    <a:pt x="2164084" y="315424"/>
                    <a:pt x="2073108" y="406400"/>
                    <a:pt x="196088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960884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1"/>
            <p:cNvSpPr txBox="1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4" name="Google Shape;274;p21"/>
          <p:cNvGrpSpPr/>
          <p:nvPr/>
        </p:nvGrpSpPr>
        <p:grpSpPr>
          <a:xfrm>
            <a:off x="9144000" y="5143500"/>
            <a:ext cx="5699242" cy="1070278"/>
            <a:chOff x="0" y="0"/>
            <a:chExt cx="2164084" cy="406400"/>
          </a:xfrm>
        </p:grpSpPr>
        <p:sp>
          <p:nvSpPr>
            <p:cNvPr id="275" name="Google Shape;275;p21"/>
            <p:cNvSpPr/>
            <p:nvPr/>
          </p:nvSpPr>
          <p:spPr>
            <a:xfrm>
              <a:off x="0" y="0"/>
              <a:ext cx="2164084" cy="406400"/>
            </a:xfrm>
            <a:custGeom>
              <a:rect b="b" l="l" r="r" t="t"/>
              <a:pathLst>
                <a:path extrusionOk="0" h="406400" w="2164084">
                  <a:moveTo>
                    <a:pt x="1960884" y="0"/>
                  </a:moveTo>
                  <a:cubicBezTo>
                    <a:pt x="2073108" y="0"/>
                    <a:pt x="2164084" y="90976"/>
                    <a:pt x="2164084" y="203200"/>
                  </a:cubicBezTo>
                  <a:cubicBezTo>
                    <a:pt x="2164084" y="315424"/>
                    <a:pt x="2073108" y="406400"/>
                    <a:pt x="196088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960884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1"/>
            <p:cNvSpPr txBox="1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7" name="Google Shape;277;p21"/>
          <p:cNvGrpSpPr/>
          <p:nvPr/>
        </p:nvGrpSpPr>
        <p:grpSpPr>
          <a:xfrm>
            <a:off x="2751755" y="6509053"/>
            <a:ext cx="5699242" cy="1070278"/>
            <a:chOff x="0" y="0"/>
            <a:chExt cx="2164084" cy="406400"/>
          </a:xfrm>
        </p:grpSpPr>
        <p:sp>
          <p:nvSpPr>
            <p:cNvPr id="278" name="Google Shape;278;p21"/>
            <p:cNvSpPr/>
            <p:nvPr/>
          </p:nvSpPr>
          <p:spPr>
            <a:xfrm>
              <a:off x="0" y="0"/>
              <a:ext cx="2164084" cy="406400"/>
            </a:xfrm>
            <a:custGeom>
              <a:rect b="b" l="l" r="r" t="t"/>
              <a:pathLst>
                <a:path extrusionOk="0" h="406400" w="2164084">
                  <a:moveTo>
                    <a:pt x="1960884" y="0"/>
                  </a:moveTo>
                  <a:cubicBezTo>
                    <a:pt x="2073108" y="0"/>
                    <a:pt x="2164084" y="90976"/>
                    <a:pt x="2164084" y="203200"/>
                  </a:cubicBezTo>
                  <a:cubicBezTo>
                    <a:pt x="2164084" y="315424"/>
                    <a:pt x="2073108" y="406400"/>
                    <a:pt x="196088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960884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1"/>
            <p:cNvSpPr txBox="1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0" name="Google Shape;280;p21"/>
          <p:cNvGrpSpPr/>
          <p:nvPr/>
        </p:nvGrpSpPr>
        <p:grpSpPr>
          <a:xfrm>
            <a:off x="9144000" y="6509053"/>
            <a:ext cx="5699242" cy="1070278"/>
            <a:chOff x="0" y="0"/>
            <a:chExt cx="2164084" cy="406400"/>
          </a:xfrm>
        </p:grpSpPr>
        <p:sp>
          <p:nvSpPr>
            <p:cNvPr id="281" name="Google Shape;281;p21"/>
            <p:cNvSpPr/>
            <p:nvPr/>
          </p:nvSpPr>
          <p:spPr>
            <a:xfrm>
              <a:off x="0" y="0"/>
              <a:ext cx="2164084" cy="406400"/>
            </a:xfrm>
            <a:custGeom>
              <a:rect b="b" l="l" r="r" t="t"/>
              <a:pathLst>
                <a:path extrusionOk="0" h="406400" w="2164084">
                  <a:moveTo>
                    <a:pt x="1960884" y="0"/>
                  </a:moveTo>
                  <a:cubicBezTo>
                    <a:pt x="2073108" y="0"/>
                    <a:pt x="2164084" y="90976"/>
                    <a:pt x="2164084" y="203200"/>
                  </a:cubicBezTo>
                  <a:cubicBezTo>
                    <a:pt x="2164084" y="315424"/>
                    <a:pt x="2073108" y="406400"/>
                    <a:pt x="196088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960884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1"/>
            <p:cNvSpPr txBox="1"/>
            <p:nvPr/>
          </p:nvSpPr>
          <p:spPr>
            <a:xfrm>
              <a:off x="0" y="0"/>
              <a:ext cx="812800" cy="40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3" name="Google Shape;283;p21"/>
          <p:cNvSpPr txBox="1"/>
          <p:nvPr/>
        </p:nvSpPr>
        <p:spPr>
          <a:xfrm>
            <a:off x="3320767" y="5462564"/>
            <a:ext cx="45621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24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- C</a:t>
            </a:r>
            <a:r>
              <a:rPr b="1" lang="en-US" sz="24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lub can create Events</a:t>
            </a:r>
            <a:endParaRPr/>
          </a:p>
        </p:txBody>
      </p:sp>
      <p:sp>
        <p:nvSpPr>
          <p:cNvPr id="284" name="Google Shape;284;p21"/>
          <p:cNvSpPr txBox="1"/>
          <p:nvPr/>
        </p:nvSpPr>
        <p:spPr>
          <a:xfrm>
            <a:off x="9736863" y="5510289"/>
            <a:ext cx="45621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24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- </a:t>
            </a:r>
            <a:r>
              <a:rPr b="1" lang="en-US" sz="24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Indivisual can Sign Up</a:t>
            </a:r>
            <a:endParaRPr/>
          </a:p>
        </p:txBody>
      </p:sp>
      <p:sp>
        <p:nvSpPr>
          <p:cNvPr id="285" name="Google Shape;285;p21"/>
          <p:cNvSpPr txBox="1"/>
          <p:nvPr/>
        </p:nvSpPr>
        <p:spPr>
          <a:xfrm>
            <a:off x="3099126" y="6885275"/>
            <a:ext cx="50826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24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5 - </a:t>
            </a:r>
            <a:r>
              <a:rPr b="1" lang="en-US" sz="24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Individual</a:t>
            </a:r>
            <a:r>
              <a:rPr b="1" lang="en-US" sz="24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can vote Events</a:t>
            </a:r>
            <a:endParaRPr/>
          </a:p>
        </p:txBody>
      </p:sp>
      <p:sp>
        <p:nvSpPr>
          <p:cNvPr id="286" name="Google Shape;286;p21"/>
          <p:cNvSpPr txBox="1"/>
          <p:nvPr/>
        </p:nvSpPr>
        <p:spPr>
          <a:xfrm>
            <a:off x="9736877" y="6875850"/>
            <a:ext cx="525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24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- </a:t>
            </a:r>
            <a:r>
              <a:rPr b="1" lang="en-US" sz="24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Optimized Search Option</a:t>
            </a:r>
            <a:endParaRPr/>
          </a:p>
        </p:txBody>
      </p:sp>
      <p:sp>
        <p:nvSpPr>
          <p:cNvPr id="287" name="Google Shape;287;p21"/>
          <p:cNvSpPr txBox="1"/>
          <p:nvPr/>
        </p:nvSpPr>
        <p:spPr>
          <a:xfrm>
            <a:off x="1028700" y="8948603"/>
            <a:ext cx="6451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www.leodistrictcouncil325jnepal.org.np</a:t>
            </a:r>
            <a:endParaRPr/>
          </a:p>
        </p:txBody>
      </p:sp>
      <p:grpSp>
        <p:nvGrpSpPr>
          <p:cNvPr id="288" name="Google Shape;288;p21"/>
          <p:cNvGrpSpPr/>
          <p:nvPr/>
        </p:nvGrpSpPr>
        <p:grpSpPr>
          <a:xfrm>
            <a:off x="2727905" y="3682250"/>
            <a:ext cx="5699332" cy="1070558"/>
            <a:chOff x="0" y="0"/>
            <a:chExt cx="2164084" cy="406500"/>
          </a:xfrm>
        </p:grpSpPr>
        <p:sp>
          <p:nvSpPr>
            <p:cNvPr id="289" name="Google Shape;289;p21"/>
            <p:cNvSpPr/>
            <p:nvPr/>
          </p:nvSpPr>
          <p:spPr>
            <a:xfrm>
              <a:off x="0" y="0"/>
              <a:ext cx="2164084" cy="406400"/>
            </a:xfrm>
            <a:custGeom>
              <a:rect b="b" l="l" r="r" t="t"/>
              <a:pathLst>
                <a:path extrusionOk="0" h="406400" w="2164084">
                  <a:moveTo>
                    <a:pt x="1960884" y="0"/>
                  </a:moveTo>
                  <a:cubicBezTo>
                    <a:pt x="2073108" y="0"/>
                    <a:pt x="2164084" y="90976"/>
                    <a:pt x="2164084" y="203200"/>
                  </a:cubicBezTo>
                  <a:cubicBezTo>
                    <a:pt x="2164084" y="315424"/>
                    <a:pt x="2073108" y="406400"/>
                    <a:pt x="196088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960884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1"/>
            <p:cNvSpPr txBox="1"/>
            <p:nvPr/>
          </p:nvSpPr>
          <p:spPr>
            <a:xfrm>
              <a:off x="0" y="0"/>
              <a:ext cx="812700" cy="4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1" name="Google Shape;291;p21"/>
          <p:cNvSpPr txBox="1"/>
          <p:nvPr/>
        </p:nvSpPr>
        <p:spPr>
          <a:xfrm>
            <a:off x="3320767" y="4049039"/>
            <a:ext cx="45621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01 - Admin can Create </a:t>
            </a:r>
            <a:r>
              <a:rPr b="1" lang="en-US" sz="24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Club</a:t>
            </a:r>
            <a:endParaRPr/>
          </a:p>
        </p:txBody>
      </p:sp>
      <p:grpSp>
        <p:nvGrpSpPr>
          <p:cNvPr id="292" name="Google Shape;292;p21"/>
          <p:cNvGrpSpPr/>
          <p:nvPr/>
        </p:nvGrpSpPr>
        <p:grpSpPr>
          <a:xfrm>
            <a:off x="9168230" y="3713400"/>
            <a:ext cx="5699332" cy="1070558"/>
            <a:chOff x="0" y="0"/>
            <a:chExt cx="2164084" cy="406500"/>
          </a:xfrm>
        </p:grpSpPr>
        <p:sp>
          <p:nvSpPr>
            <p:cNvPr id="293" name="Google Shape;293;p21"/>
            <p:cNvSpPr/>
            <p:nvPr/>
          </p:nvSpPr>
          <p:spPr>
            <a:xfrm>
              <a:off x="0" y="0"/>
              <a:ext cx="2164084" cy="406400"/>
            </a:xfrm>
            <a:custGeom>
              <a:rect b="b" l="l" r="r" t="t"/>
              <a:pathLst>
                <a:path extrusionOk="0" h="406400" w="2164084">
                  <a:moveTo>
                    <a:pt x="1960884" y="0"/>
                  </a:moveTo>
                  <a:cubicBezTo>
                    <a:pt x="2073108" y="0"/>
                    <a:pt x="2164084" y="90976"/>
                    <a:pt x="2164084" y="203200"/>
                  </a:cubicBezTo>
                  <a:cubicBezTo>
                    <a:pt x="2164084" y="315424"/>
                    <a:pt x="2073108" y="406400"/>
                    <a:pt x="196088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lnTo>
                    <a:pt x="1960884" y="0"/>
                  </a:lnTo>
                </a:path>
              </a:pathLst>
            </a:custGeom>
            <a:solidFill>
              <a:srgbClr val="00AD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1"/>
            <p:cNvSpPr txBox="1"/>
            <p:nvPr/>
          </p:nvSpPr>
          <p:spPr>
            <a:xfrm>
              <a:off x="0" y="0"/>
              <a:ext cx="812700" cy="4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5" name="Google Shape;295;p21"/>
          <p:cNvSpPr txBox="1"/>
          <p:nvPr/>
        </p:nvSpPr>
        <p:spPr>
          <a:xfrm>
            <a:off x="9761101" y="4080200"/>
            <a:ext cx="525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b="1" lang="en-US" sz="24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b="1" i="0" lang="en-US" sz="2499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- Admin can manage users</a:t>
            </a:r>
            <a:endParaRPr/>
          </a:p>
        </p:txBody>
      </p:sp>
      <p:sp>
        <p:nvSpPr>
          <p:cNvPr id="296" name="Google Shape;296;p21"/>
          <p:cNvSpPr txBox="1"/>
          <p:nvPr/>
        </p:nvSpPr>
        <p:spPr>
          <a:xfrm>
            <a:off x="13055879" y="773100"/>
            <a:ext cx="32118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Leo  District  Council 325 J</a:t>
            </a:r>
            <a:endParaRPr sz="2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7" name="Google Shape;297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387013" y="632325"/>
            <a:ext cx="1165024" cy="1129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